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352" r:id="rId3"/>
    <p:sldId id="347" r:id="rId4"/>
    <p:sldId id="348" r:id="rId5"/>
    <p:sldId id="259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  <p14:sldId id="347"/>
            <p14:sldId id="348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888"/>
  </p:normalViewPr>
  <p:slideViewPr>
    <p:cSldViewPr snapToGrid="0">
      <p:cViewPr varScale="1">
        <p:scale>
          <a:sx n="82" d="100"/>
          <a:sy n="82" d="100"/>
        </p:scale>
        <p:origin x="496" y="16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Basic Components</a:t>
            </a:r>
          </a:p>
          <a:p>
            <a:r>
              <a:rPr lang="en-VN" dirty="0">
                <a:solidFill>
                  <a:schemeClr val="accent2"/>
                </a:solidFill>
              </a:rPr>
              <a:t>User Interface</a:t>
            </a:r>
          </a:p>
          <a:p>
            <a:r>
              <a:rPr lang="en-VN" dirty="0">
                <a:solidFill>
                  <a:schemeClr val="accent2"/>
                </a:solidFill>
              </a:rPr>
              <a:t>List Views</a:t>
            </a:r>
          </a:p>
          <a:p>
            <a:r>
              <a:rPr lang="en-VN" dirty="0"/>
              <a:t>iOS Components and APIs</a:t>
            </a:r>
          </a:p>
          <a:p>
            <a:r>
              <a:rPr lang="en-VN" dirty="0"/>
              <a:t>Android Components and APIs</a:t>
            </a:r>
          </a:p>
          <a:p>
            <a:r>
              <a:rPr lang="en-VN" dirty="0"/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5C45C-4740-2C40-9973-D6B2052585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User Interface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8EF4C4C-C834-3041-A9DC-3FBAB2738D5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614230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70E9F-D317-3A4F-9A42-3C56B22E6A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List Views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7864C78-2F30-034D-9445-37979C78D94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54900735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3700</TotalTime>
  <Words>175</Words>
  <Application>Microsoft Macintosh PowerPoint</Application>
  <PresentationFormat>Widescreen</PresentationFormat>
  <Paragraphs>33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cc_blue</vt:lpstr>
      <vt:lpstr>React Native Basic</vt:lpstr>
      <vt:lpstr>Components &amp; APIs</vt:lpstr>
      <vt:lpstr>User Interface</vt:lpstr>
      <vt:lpstr>List Views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39</cp:revision>
  <cp:lastPrinted>2020-04-06T06:57:46Z</cp:lastPrinted>
  <dcterms:created xsi:type="dcterms:W3CDTF">2020-04-06T02:02:09Z</dcterms:created>
  <dcterms:modified xsi:type="dcterms:W3CDTF">2020-04-12T04:28:09Z</dcterms:modified>
</cp:coreProperties>
</file>